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0" d="100"/>
          <a:sy n="70" d="100"/>
        </p:scale>
        <p:origin x="1480" y="-18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04725" y="246200"/>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ts val="1100"/>
              <a:buFont typeface="Arial"/>
              <a:buNone/>
            </a:pPr>
            <a:r>
              <a:rPr lang="en" sz="1600" b="1" dirty="0"/>
              <a:t>New York City TLC Project Preliminary Data Summary</a:t>
            </a:r>
            <a:endParaRPr sz="1900" dirty="0"/>
          </a:p>
        </p:txBody>
      </p:sp>
      <p:sp>
        <p:nvSpPr>
          <p:cNvPr id="155" name="Google Shape;155;p8"/>
          <p:cNvSpPr txBox="1">
            <a:spLocks noGrp="1"/>
          </p:cNvSpPr>
          <p:nvPr>
            <p:ph type="subTitle" idx="1"/>
          </p:nvPr>
        </p:nvSpPr>
        <p:spPr>
          <a:xfrm>
            <a:off x="1941150" y="677675"/>
            <a:ext cx="3890100" cy="397001"/>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b="1" dirty="0"/>
              <a:t>Executive summary report</a:t>
            </a:r>
            <a:endParaRPr b="1" dirty="0"/>
          </a:p>
        </p:txBody>
      </p:sp>
      <p:sp>
        <p:nvSpPr>
          <p:cNvPr id="156" name="Google Shape;156;p8"/>
          <p:cNvSpPr txBox="1"/>
          <p:nvPr/>
        </p:nvSpPr>
        <p:spPr>
          <a:xfrm>
            <a:off x="4051263" y="5448175"/>
            <a:ext cx="3000000" cy="33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r>
              <a:rPr lang="en" sz="1170" b="1" i="1">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19013"/>
            <a:ext cx="6908400" cy="1132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350"/>
              </a:spcAft>
              <a:buNone/>
            </a:pPr>
            <a:r>
              <a:rPr lang="en" sz="1100" dirty="0">
                <a:solidFill>
                  <a:schemeClr val="dk1"/>
                </a:solidFill>
                <a:latin typeface="Google Sans"/>
                <a:ea typeface="Google Sans"/>
                <a:cs typeface="Google Sans"/>
                <a:sym typeface="Google Sans"/>
              </a:rPr>
              <a:t>The NYC Taxi &amp; Limousine Commission has contracted with Automatidata to build a regression model that predicts taxi cab fares. In this part of the project, the Automatidata data team performed a preliminary inspection of the data supplied by the NYC Taxi and Limousine Commission in order to inform the team of key data variable descriptions, and ensure the information provided is suitable for generating clear and meaningful insights.</a:t>
            </a:r>
            <a:endParaRPr sz="1100" dirty="0">
              <a:solidFill>
                <a:schemeClr val="dk1"/>
              </a:solidFill>
              <a:latin typeface="Google Sans"/>
              <a:ea typeface="Google Sans"/>
              <a:cs typeface="Google Sans"/>
              <a:sym typeface="Google Sans"/>
            </a:endParaRPr>
          </a:p>
        </p:txBody>
      </p:sp>
      <p:sp>
        <p:nvSpPr>
          <p:cNvPr id="158" name="Google Shape;158;p8"/>
          <p:cNvSpPr txBox="1"/>
          <p:nvPr/>
        </p:nvSpPr>
        <p:spPr>
          <a:xfrm>
            <a:off x="3701450" y="3674475"/>
            <a:ext cx="3639000" cy="1877700"/>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 </a:t>
            </a:r>
            <a:endParaRPr sz="1100">
              <a:solidFill>
                <a:schemeClr val="dk1"/>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Reference screenshots:</a:t>
            </a:r>
            <a:endParaRPr sz="1100">
              <a:solidFill>
                <a:schemeClr val="dk1"/>
              </a:solidFill>
              <a:latin typeface="Google Sans"/>
              <a:ea typeface="Google Sans"/>
              <a:cs typeface="Google Sans"/>
              <a:sym typeface="Google Sans"/>
            </a:endParaRPr>
          </a:p>
        </p:txBody>
      </p:sp>
      <p:sp>
        <p:nvSpPr>
          <p:cNvPr id="159" name="Google Shape;159;p8"/>
          <p:cNvSpPr txBox="1">
            <a:spLocks noGrp="1"/>
          </p:cNvSpPr>
          <p:nvPr>
            <p:ph type="body" idx="3"/>
          </p:nvPr>
        </p:nvSpPr>
        <p:spPr>
          <a:xfrm>
            <a:off x="438151" y="3762950"/>
            <a:ext cx="3407700" cy="2370000"/>
          </a:xfrm>
          <a:prstGeom prst="rect">
            <a:avLst/>
          </a:prstGeom>
        </p:spPr>
        <p:txBody>
          <a:bodyPr spcFirstLastPara="1" wrap="square" lIns="57150" tIns="91425" rIns="91425" bIns="91425" anchor="t" anchorCtr="0">
            <a:noAutofit/>
          </a:bodyPr>
          <a:lstStyle/>
          <a:p>
            <a:pPr marL="457200" lvl="0" indent="-298450" algn="l" rtl="0">
              <a:lnSpc>
                <a:spcPct val="115000"/>
              </a:lnSpc>
              <a:spcBef>
                <a:spcPts val="0"/>
              </a:spcBef>
              <a:spcAft>
                <a:spcPts val="0"/>
              </a:spcAft>
              <a:buClr>
                <a:schemeClr val="dk1"/>
              </a:buClr>
              <a:buSzPts val="1100"/>
              <a:buFont typeface="Google Sans"/>
              <a:buChar char="●"/>
            </a:pPr>
            <a:r>
              <a:rPr lang="en" sz="1100" dirty="0">
                <a:solidFill>
                  <a:schemeClr val="dk1"/>
                </a:solidFill>
              </a:rPr>
              <a:t>Explored dataset to find any unusual values.</a:t>
            </a:r>
            <a:endParaRPr sz="1100" dirty="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dirty="0">
                <a:solidFill>
                  <a:schemeClr val="dk1"/>
                </a:solidFill>
              </a:rPr>
              <a:t>Considered which variables are most useful to build predictive models (in this case: total_amount and trip_distance, which work together to depict a taxi cab ride).</a:t>
            </a:r>
            <a:endParaRPr sz="1100" dirty="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dirty="0">
                <a:solidFill>
                  <a:schemeClr val="dk1"/>
                </a:solidFill>
              </a:rPr>
              <a:t>Considered potential interactions between the two chosen variables.</a:t>
            </a:r>
            <a:endParaRPr sz="1100" dirty="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dirty="0">
                <a:solidFill>
                  <a:schemeClr val="dk1"/>
                </a:solidFill>
              </a:rPr>
              <a:t>Examined which components of the provided data will provide relevant insights.</a:t>
            </a:r>
            <a:endParaRPr sz="1100" dirty="0">
              <a:solidFill>
                <a:schemeClr val="dk1"/>
              </a:solidFill>
            </a:endParaRPr>
          </a:p>
          <a:p>
            <a:pPr marL="457200" lvl="0" indent="-298450" algn="l" rtl="0">
              <a:lnSpc>
                <a:spcPct val="115000"/>
              </a:lnSpc>
              <a:spcBef>
                <a:spcPts val="1000"/>
              </a:spcBef>
              <a:spcAft>
                <a:spcPts val="1000"/>
              </a:spcAft>
              <a:buClr>
                <a:schemeClr val="dk1"/>
              </a:buClr>
              <a:buSzPts val="1100"/>
              <a:buFont typeface="Google Sans"/>
              <a:buChar char="●"/>
            </a:pPr>
            <a:r>
              <a:rPr lang="en" sz="1100" dirty="0">
                <a:solidFill>
                  <a:schemeClr val="dk1"/>
                </a:solidFill>
              </a:rPr>
              <a:t>Built the groundwork for future exploratory data analysis, visualizations, and models.</a:t>
            </a:r>
            <a:endParaRPr sz="1100" dirty="0">
              <a:solidFill>
                <a:schemeClr val="dk1"/>
              </a:solidFill>
            </a:endParaRPr>
          </a:p>
        </p:txBody>
      </p:sp>
      <p:sp>
        <p:nvSpPr>
          <p:cNvPr id="160" name="Google Shape;160;p8"/>
          <p:cNvSpPr txBox="1">
            <a:spLocks noGrp="1"/>
          </p:cNvSpPr>
          <p:nvPr>
            <p:ph type="body" idx="4"/>
          </p:nvPr>
        </p:nvSpPr>
        <p:spPr>
          <a:xfrm>
            <a:off x="438150" y="7050750"/>
            <a:ext cx="3407700" cy="2255400"/>
          </a:xfrm>
          <a:prstGeom prst="rect">
            <a:avLst/>
          </a:prstGeom>
        </p:spPr>
        <p:txBody>
          <a:bodyPr spcFirstLastPara="1" wrap="square" lIns="57150" tIns="91425" rIns="91425" bIns="91425" anchor="t" anchorCtr="0">
            <a:normAutofit/>
          </a:bodyPr>
          <a:lstStyle/>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marL="0" lvl="0" indent="0" algn="l" rtl="0">
              <a:spcBef>
                <a:spcPts val="0"/>
              </a:spcBef>
              <a:spcAft>
                <a:spcPts val="1200"/>
              </a:spcAft>
              <a:buNone/>
            </a:pPr>
            <a:endParaRPr/>
          </a:p>
        </p:txBody>
      </p:sp>
      <p:sp>
        <p:nvSpPr>
          <p:cNvPr id="161" name="Google Shape;161;p8"/>
          <p:cNvSpPr txBox="1">
            <a:spLocks noGrp="1"/>
          </p:cNvSpPr>
          <p:nvPr>
            <p:ph type="subTitle" idx="6"/>
          </p:nvPr>
        </p:nvSpPr>
        <p:spPr>
          <a:xfrm>
            <a:off x="4051275" y="9304325"/>
            <a:ext cx="3219000" cy="620400"/>
          </a:xfrm>
          <a:prstGeom prst="rect">
            <a:avLst/>
          </a:prstGeom>
        </p:spPr>
        <p:txBody>
          <a:bodyPr spcFirstLastPara="1" wrap="square" lIns="91425" tIns="91425" rIns="91425" bIns="91425" anchor="t" anchorCtr="0">
            <a:noAutofit/>
          </a:bodyPr>
          <a:lstStyle/>
          <a:p>
            <a:pPr marL="0" lvl="0" indent="0" algn="ctr" rtl="0">
              <a:lnSpc>
                <a:spcPct val="85000"/>
              </a:lnSpc>
              <a:spcBef>
                <a:spcPts val="0"/>
              </a:spcBef>
              <a:spcAft>
                <a:spcPts val="0"/>
              </a:spcAft>
              <a:buClr>
                <a:schemeClr val="dk1"/>
              </a:buClr>
              <a:buSzPts val="770"/>
              <a:buFont typeface="Arial"/>
              <a:buNone/>
            </a:pPr>
            <a:r>
              <a:rPr lang="en" sz="1000" dirty="0">
                <a:solidFill>
                  <a:schemeClr val="dk1"/>
                </a:solidFill>
              </a:rPr>
              <a:t>The total_amount variable indicates the necessity of further analyzing outlier variables.</a:t>
            </a:r>
            <a:endParaRPr dirty="0"/>
          </a:p>
        </p:txBody>
      </p:sp>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163" name="Google Shape;163;p8"/>
          <p:cNvPicPr preferRelativeResize="0"/>
          <p:nvPr/>
        </p:nvPicPr>
        <p:blipFill>
          <a:blip r:embed="rId4">
            <a:alphaModFix/>
          </a:blip>
          <a:stretch>
            <a:fillRect/>
          </a:stretch>
        </p:blipFill>
        <p:spPr>
          <a:xfrm>
            <a:off x="5504300" y="5695575"/>
            <a:ext cx="737276" cy="35932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273</Words>
  <Application>Microsoft Office PowerPoint</Application>
  <PresentationFormat>Custom</PresentationFormat>
  <Paragraphs>16</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Roboto</vt:lpstr>
      <vt:lpstr>PT Sans Narrow</vt:lpstr>
      <vt:lpstr>Google Sans</vt:lpstr>
      <vt:lpstr>Work Sans</vt:lpstr>
      <vt:lpstr>Google Sans SemiBold</vt:lpstr>
      <vt:lpstr>Calibri</vt:lpstr>
      <vt:lpstr>Arial</vt:lpstr>
      <vt:lpstr>Simple Light</vt:lpstr>
      <vt:lpstr>New York City TLC Project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City TLC Project Preliminary Data Summary</dc:title>
  <cp:lastModifiedBy>Louay El Tabech</cp:lastModifiedBy>
  <cp:revision>1</cp:revision>
  <dcterms:modified xsi:type="dcterms:W3CDTF">2024-04-27T12:06:43Z</dcterms:modified>
</cp:coreProperties>
</file>